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1" r:id="rId13"/>
    <p:sldId id="274" r:id="rId14"/>
    <p:sldId id="275" r:id="rId15"/>
    <p:sldId id="273" r:id="rId16"/>
    <p:sldId id="278" r:id="rId17"/>
    <p:sldId id="296" r:id="rId18"/>
    <p:sldId id="295" r:id="rId19"/>
    <p:sldId id="286" r:id="rId20"/>
    <p:sldId id="288" r:id="rId21"/>
    <p:sldId id="289" r:id="rId22"/>
    <p:sldId id="290" r:id="rId23"/>
    <p:sldId id="291" r:id="rId24"/>
    <p:sldId id="292" r:id="rId25"/>
    <p:sldId id="284" r:id="rId26"/>
    <p:sldId id="285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 smtClean="0"/>
              <a:t>SITUAÇÃO DE CADASTRO INDIVIDUAL DO MUNICÍPIO EM 31/12/2019</a:t>
            </a:r>
            <a:endParaRPr lang="pt-BR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CIDADÃOS A CADASTRAR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CAICÓ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67952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CIDADÃOS ATIVOS NO E-SUS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CAICÓ</c:v>
                </c:pt>
              </c:strCache>
            </c:strRef>
          </c:cat>
          <c:val>
            <c:numRef>
              <c:f>Plan1!$C$2</c:f>
              <c:numCache>
                <c:formatCode>General</c:formatCode>
                <c:ptCount val="1"/>
                <c:pt idx="0">
                  <c:v>32798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4985600"/>
        <c:axId val="134987136"/>
      </c:barChart>
      <c:catAx>
        <c:axId val="134985600"/>
        <c:scaling>
          <c:orientation val="minMax"/>
        </c:scaling>
        <c:delete val="0"/>
        <c:axPos val="l"/>
        <c:majorTickMark val="none"/>
        <c:minorTickMark val="none"/>
        <c:tickLblPos val="nextTo"/>
        <c:crossAx val="134987136"/>
        <c:crosses val="autoZero"/>
        <c:auto val="1"/>
        <c:lblAlgn val="ctr"/>
        <c:lblOffset val="100"/>
        <c:noMultiLvlLbl val="0"/>
      </c:catAx>
      <c:valAx>
        <c:axId val="134987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49856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CRESCIMENTO</a:t>
            </a:r>
            <a:r>
              <a:rPr lang="pt-BR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CADSTROS INDIVIDUAIS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META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CADASTROS INDIVIDUAIS</c:v>
                </c:pt>
              </c:strCache>
            </c:strRef>
          </c:cat>
          <c:val>
            <c:numRef>
              <c:f>Plan1!$B$2</c:f>
              <c:numCache>
                <c:formatCode>#,##0</c:formatCode>
                <c:ptCount val="1"/>
                <c:pt idx="0">
                  <c:v>67952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CIDADÃOS ATIVOS EM 31/12/2019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CADASTROS INDIVIDUAIS</c:v>
                </c:pt>
              </c:strCache>
            </c:strRef>
          </c:cat>
          <c:val>
            <c:numRef>
              <c:f>Plan1!$C$2</c:f>
              <c:numCache>
                <c:formatCode>#,##0</c:formatCode>
                <c:ptCount val="1"/>
                <c:pt idx="0">
                  <c:v>32798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CIDADÃOS ATIVOS EM 11/03/2020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CADASTROS INDIVIDUAIS</c:v>
                </c:pt>
              </c:strCache>
            </c:strRef>
          </c:cat>
          <c:val>
            <c:numRef>
              <c:f>Plan1!$D$2</c:f>
              <c:numCache>
                <c:formatCode>#,##0</c:formatCode>
                <c:ptCount val="1"/>
                <c:pt idx="0">
                  <c:v>43184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9213824"/>
        <c:axId val="139223808"/>
      </c:barChart>
      <c:catAx>
        <c:axId val="13921382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crossAx val="139223808"/>
        <c:crosses val="autoZero"/>
        <c:auto val="1"/>
        <c:lblAlgn val="ctr"/>
        <c:lblOffset val="100"/>
        <c:noMultiLvlLbl val="0"/>
      </c:catAx>
      <c:valAx>
        <c:axId val="1392238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392138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FD4A0-D1C2-47E5-9984-24B6DEE9FBB6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9C0D6-B8BB-4334-8288-EEE279EC0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01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09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41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30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00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59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97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85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97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60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57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40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50DD-F396-4262-ACD4-C10FDF6B1CC1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B108-5406-41E9-B30F-F87392FE0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66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717032"/>
            <a:ext cx="7772400" cy="1470025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FÓRUM NACIONAL DE GESTÃO DA ATENÇÃO PRIMÁRIA À SAÚDE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8554"/>
            <a:ext cx="5832648" cy="327720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2192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7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5536" y="534920"/>
            <a:ext cx="842493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 PLANEJADA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2060848"/>
            <a:ext cx="8424936" cy="21698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PARA TODOS OS PROFISSIONAIS DAS ESTRATÉGIAS SAÚDE DA FAMÍLIA ACERCA DO FINANCIAMENTO VIGENTE DA APS E O NOVO FINANCIAMENTO PROPOSTO PELO PREVINE BRASIL – 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ÊNFASE NA RELAÇÃO ENTRE O PROCESSO DE TRABALHO E O FINANCIAMENTO.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5536" y="280129"/>
            <a:ext cx="842493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EXECUÇÃO DAS ESTRATÉGIAS PLANEJADAS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2060848"/>
            <a:ext cx="3240360" cy="26642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OFICINAS COM DOIS DIAS DE TRABALHO ENVOLVENDO TODOS OS PROFISSIONAIS DAS ESTRATÉGIAS, EM GRUPOS DE 5 EQUIPES POR  PROXIMIDADE DE DELIMITAÇÃO TERRITORIAL ENTRE AS MESMAS.</a:t>
            </a:r>
            <a:endParaRPr lang="pt-BR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707904" y="1052736"/>
            <a:ext cx="5112568" cy="1512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 1: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ACERCA DO FINANCIAMENTO DOS SUS;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E CONSTRUÇÃO DO REMAPEAMENTO;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707904" y="4077072"/>
            <a:ext cx="5112568" cy="1512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 2: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CAPACITAÇÃO ACERCA DA QUALIFICAÇÃO DOS DADOS COLETADOS E REGISTRADOS NO E-SUS.</a:t>
            </a:r>
          </a:p>
        </p:txBody>
      </p:sp>
    </p:spTree>
    <p:extLst>
      <p:ext uri="{BB962C8B-B14F-4D97-AF65-F5344CB8AC3E}">
        <p14:creationId xmlns:p14="http://schemas.microsoft.com/office/powerpoint/2010/main" val="28170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5536" y="260648"/>
            <a:ext cx="842493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DAS PROBLEMÁTICAS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536965296"/>
              </p:ext>
            </p:extLst>
          </p:nvPr>
        </p:nvGraphicFramePr>
        <p:xfrm>
          <a:off x="1079612" y="1052736"/>
          <a:ext cx="69847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427984" y="558924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RELATÓRIO DE CADASTRO INDIVIDUAL DO E-SUS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5536" y="534920"/>
            <a:ext cx="842493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ADOTADAS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2819400" cy="28829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563888" y="1470392"/>
            <a:ext cx="5112568" cy="36317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MATRICIAMANTO DA EQUIPE TÉCNICA POR EQUIPES DE ESF:</a:t>
            </a:r>
          </a:p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TÉCNICO DE REFERÊNCIA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5 EQUIPES</a:t>
            </a:r>
          </a:p>
          <a:p>
            <a:pPr algn="ctr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Visita nas UBS e Reuniões com a Equipe;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Retirada de Relatórios Quinzenais do Sistema;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Identificação e auxílio de dificuldades Individuais e planejamento coletivo de estratégias;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Notificações nos casos omissos;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9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5536" y="260648"/>
            <a:ext cx="842493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DAS PROBLEMÁTICAS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24" y="1268760"/>
            <a:ext cx="6051151" cy="402676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3568" y="1215868"/>
            <a:ext cx="7632847" cy="39703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DIFICULDADES ALEGADAS PELOS ACS:</a:t>
            </a:r>
          </a:p>
          <a:p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CADASTRO DE PESSOAS DE MAIOR PODER AQUISITIVO;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CADASTRO DE PESSOAS QUE TRABALHAM;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PESSOAS QUE NÃO USAM A UNIDADE BÁSICA DE SAÚDE NÃO SE ENXERGAM COMO USUÁRIOS SUS E SE NEGAM A REALIZAR O CADASTRO E OFERECER OS DOCUMENTOS;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NECESSIDADE DE MOBILIZAÇÃO DE TODA EQUIPE NO PROCESSO;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9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5536" y="354098"/>
            <a:ext cx="842493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ADOTADAS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1268760"/>
            <a:ext cx="8424936" cy="14773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ELABORAÇÃO DE TRÊS VÍDEOS PARA VEICULAÇÃO EM MÍDIAS SOCIAIS:</a:t>
            </a: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SUS QUE CONHECEMOS.</a:t>
            </a:r>
          </a:p>
          <a:p>
            <a:pPr marL="342900" indent="-342900" algn="ctr"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SUS QUE DESCONHECEMOS: TODOS NÓS SOMOS USUÁRIOS SUS.</a:t>
            </a:r>
          </a:p>
          <a:p>
            <a:pPr marL="342900" indent="-342900" algn="ctr"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CADASTRO NO SUS: IMPORTÂNCIA E COMO PROCEDER!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536" y="2924944"/>
            <a:ext cx="8424936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DIRECIONAMENTO DO ATENDIMENTO NOTURNO NAS UBS PARA A MOBILIZAÇÃO QUANTO AOS CADASTROS; AUTORIZAÇÃO PARA TRABALHAR AOS SÁBADOS.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5536" y="4067780"/>
            <a:ext cx="842493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MUTIRÕES DAS EQUIPES PARA O CADASTRO E INSERÇÃO NO SISTEMA.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3959" y="4599955"/>
            <a:ext cx="842493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“DIA D” DE SENSIBILIZAÇÃO PARA O CADASTRO NO SUS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28/03/2020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9532" y="5219908"/>
            <a:ext cx="842493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MOBILIZAÇÃO NAS RÁDIOS DA CIDADE!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744655556"/>
              </p:ext>
            </p:extLst>
          </p:nvPr>
        </p:nvGraphicFramePr>
        <p:xfrm>
          <a:off x="1002902" y="155679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432067" y="388695"/>
            <a:ext cx="6048672" cy="40011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ALCANÇADOS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9532" y="336492"/>
            <a:ext cx="8424936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DESAFIOS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9532" y="1268760"/>
            <a:ext cx="8532948" cy="403187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DE TRANSIÇÃO EM RELAÇÃO A CAPTAÇÃO PONDERADA DE 4 MESES;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DE TRANSIÇÃO EM RELAÇÃO A DESEMPENHO DE 8 MESES –  NA PRÁTICA HÁ INTERDEPENDÊNCIA SIGNIFICATIVA COM O PROCESSO DE MAIOR ALCANCE DA CAPTAÇÃO PONDERADA.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INCERTEZAS PARA GESTÃO MUNICIPAL E PROFISSIONAIS DE  QUE MESMO COM OS ESFORÇOS DESPREENDIDOS E AVANÇOS NOS PARÂMETROS EXIGIDOS NÃO TEREMOS QUEDA DE REPASSE DE RECURSO FINANCEIRO AO FINAL DO PERÍODO DE TRANSIÇÃO CASO NÃO SEJAM EM SUA TOTALIDADE DENTRO DO PRAZO ESTIPULADO ALCANÇADOS.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INCONSISTÊNCIAS NO SISTEMA E-SUS.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IMPACTO EM INDICADORES EXIGEM MUDANÇAS EM PROCESSOS DE TRABALHO AS QUAIS NÃO SÃO IMEDIATAS.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432067" y="188640"/>
            <a:ext cx="6048672" cy="40011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ALCANÇADOS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836712"/>
            <a:ext cx="8856984" cy="501675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Avanço na articulação e planejamento conjunto entre Gestão Municipal e Profissionais de Saúde;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Institucionalização das Reuniões de Equipe da ESF e das Reuniões entre a Gestão e Profissionais para avaliação e planejamento quanto a indicadores, ações e resultados;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da licitação para aquisição dos insumos para informatizar as UBS e implantar o PEC;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percepção da gestão e dos profissionais da relação entre a reorganização do processo de trabalho/alcance dos indicadores/assistência de melhor qualidade a população.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Esforço coletivo de todos os membros das equipes para alcance dos objetivos traçados.</a:t>
            </a:r>
          </a:p>
        </p:txBody>
      </p:sp>
    </p:spTree>
    <p:extLst>
      <p:ext uri="{BB962C8B-B14F-4D97-AF65-F5344CB8AC3E}">
        <p14:creationId xmlns:p14="http://schemas.microsoft.com/office/powerpoint/2010/main" val="21986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38" y="476671"/>
            <a:ext cx="5232710" cy="460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ta para a direita 1"/>
          <p:cNvSpPr/>
          <p:nvPr/>
        </p:nvSpPr>
        <p:spPr>
          <a:xfrm rot="17646951">
            <a:off x="-3075" y="5174724"/>
            <a:ext cx="1728192" cy="86882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679" y="681064"/>
            <a:ext cx="969821" cy="415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572696" y="681065"/>
            <a:ext cx="2863400" cy="43993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15605"/>
            <a:ext cx="4765996" cy="36951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835696" y="4832679"/>
            <a:ext cx="648072" cy="247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835696" y="4956564"/>
            <a:ext cx="6768752" cy="16187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DE DESEMPENHO:</a:t>
            </a:r>
          </a:p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INDICADORES COM PERCENTUAL ALCANÇADO MAIOR QUE A MÉDIA DO ESTADO, PORÉM, AQUÉM DA META ESTIPULADA E DO PARÂMETRO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10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923928" y="1700808"/>
            <a:ext cx="4991858" cy="273510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EXPERIÊNCIA DO MUNICÍPIO DE CAICÓ/RN NA TRANSIÇÃO PARA O FINANCIAMENTO DA ATENÇÃO PRIMÁRIA A SAÚDE.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63493"/>
            <a:ext cx="3253974" cy="140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6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1800225"/>
            <a:ext cx="907732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151620" y="661338"/>
            <a:ext cx="684076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INDICADORES COM MENOR ALCANCE DA META ESTIPULADA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4716016" y="1484784"/>
            <a:ext cx="1440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5724128" y="1354472"/>
            <a:ext cx="144016" cy="891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6876256" y="1354472"/>
            <a:ext cx="72008" cy="684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7887497" y="1409963"/>
            <a:ext cx="72008" cy="626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8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9532" y="336492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PLANEJADAS PARA ALCANCE DO DESEMPENHO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532" y="1412776"/>
            <a:ext cx="8424936" cy="267765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 DE SITUAÇÃO e institucionalizar a estratégia para ocorrer mensalmente,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cada uma das Equipes de Estratégia Saúde da Família, para apresentação dos resultados dos Indicadores alcançados no Município e especificamente por cada Equipe, com o objetivo de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DE PROBLEMAS, PLANEJAMENTO DE AÇÕES E DETERMINAÇÃO DE METAS GRADATIVAS.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44258" y="4509120"/>
            <a:ext cx="8424936" cy="122413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Manter a Estratégia de eleição de um Técnico de Referência da SMS Caicó por Grupo de Equipes de Estratégia para apoiar e acompanhar os processos de trabalho nas UBS.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1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9532" y="336492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PLANEJADAS PARA ALCANCE DO DESEMPENHO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532" y="1268760"/>
            <a:ext cx="8424936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o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FÓRUM MUNICIPAL DE ATENÇÃO PRIMÁRIA A SAÚDE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anualmente, para discussão da realidade local, exposição de experiências exitosas e minicursos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9532" y="2996952"/>
            <a:ext cx="842493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Firmar parcerias com as Universidades para promoção de um Programa de Qualificação Profissional na perspectiva da Educação Permanente.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1480" y="4365104"/>
            <a:ext cx="8424936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Fortalecer estratégias como a BUSCA ATIVA no Território;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1480" y="5013176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Revisar periodicamente as estratégias de ACESSO oferecidas aos usuários na busca dos serviços;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9532" y="336492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PLANEJADAS PARA ALCANCE DO DESEMPENHO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532" y="1373867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Capacitar os Técnicos de Enfermagem para execução de Testes Rápidos.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9532" y="2348880"/>
            <a:ext cx="8424936" cy="19389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Fortalecer a confiança do usuário na efetividade do serviço público: gestão de fila de espera para consultas e procedimentos, ampliação do potencial de atendimento a demanda espontânea,  menor tempo para recebimento de resultados de exame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citopatológicos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bioquímicos;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5536" y="4437112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Qualificar a consulta de HIPERDIA para modificar 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esteriótipo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renovação de receita para recebimento do medicamento.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9532" y="336492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PLANEJADAS PARA ALCANCE DO DESEMPENHO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532" y="1268760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Implantar no laboratório municipal o exame da hemoglobina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glicada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9532" y="2348880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Elaboração de Lei Municipal para pagamento de gratificação aos profissionais atrelada ao alcance de indicadores.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1480" y="3501008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Oferecer e manter os insumos necessários a manutenção das ações planejadas.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1480" y="4725144"/>
            <a:ext cx="842493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Fortalecer a vinculação Equipe/comunidade a partir de Conselhos locais de saúde; estratégias de grupo, articulação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intersetorial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890401" y="404664"/>
            <a:ext cx="5616624" cy="521681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NASCIDO OU CRIADO E CRIADO EM CAICÓ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ADOTADO POR ESTA GENTE,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 USUÁRIO DO SUS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COMO TAL, MUITOS DIREITOS ME PERTENCEM.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 O CARTÃO E O CADSTRO NO SUS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 CONHECER TODA GENTE.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SUS QUE QUEREMOS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UNIREMOS FORÇAS POR UM SUS UNIVERSAL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UMA SAÚDE EFICIENTE.</a:t>
            </a:r>
          </a:p>
          <a:p>
            <a:pPr algn="ctr">
              <a:lnSpc>
                <a:spcPct val="150000"/>
              </a:lnSpc>
            </a:pP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endParaRPr lang="pt-BR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pt-BR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REDIANNE MEDEIROS</a:t>
            </a:r>
          </a:p>
          <a:p>
            <a:pPr algn="r">
              <a:lnSpc>
                <a:spcPct val="150000"/>
              </a:lnSpc>
            </a:pPr>
            <a:r>
              <a:rPr lang="pt-BR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ENFERMEIRA DA SMS CAICÓ.</a:t>
            </a:r>
          </a:p>
        </p:txBody>
      </p:sp>
    </p:spTree>
    <p:extLst>
      <p:ext uri="{BB962C8B-B14F-4D97-AF65-F5344CB8AC3E}">
        <p14:creationId xmlns:p14="http://schemas.microsoft.com/office/powerpoint/2010/main" val="162018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" descr="Municipio de Caicó - Brasão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125" y="1988840"/>
            <a:ext cx="556984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7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Resultado de imagem para caicÃ³ rn ib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4239167" cy="262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716015" y="1199828"/>
            <a:ext cx="4025735" cy="440120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 DO INTERIOR DO ESTADO DO RIO GRANDE DO NORTE.</a:t>
            </a:r>
          </a:p>
          <a:p>
            <a:pPr algn="ctr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 POLO DA REGIÃO DO SERIDÓ.</a:t>
            </a:r>
          </a:p>
          <a:p>
            <a:pPr algn="ctr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Aproximadamente 67.952 habitantes (7ª Cidade do Estado em Número de Habitantes).</a:t>
            </a:r>
          </a:p>
          <a:p>
            <a:pPr algn="ctr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DISTÂNCIA DA CAPITAL: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280 Km.</a:t>
            </a:r>
          </a:p>
          <a:p>
            <a:pPr algn="ctr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ta para a esquerda 5"/>
          <p:cNvSpPr/>
          <p:nvPr/>
        </p:nvSpPr>
        <p:spPr>
          <a:xfrm rot="18151209">
            <a:off x="1838768" y="2175310"/>
            <a:ext cx="2324955" cy="31857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051720" y="542583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CAICÓ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2" y="1412776"/>
            <a:ext cx="9058172" cy="38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0" y="5963166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373306"/>
            <a:ext cx="864096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DO IMPACTO DO NOVO FINANCIAMENTO DA ATENÇÃO PRIMÁRIA A SAÚDE PARA O MUNICÍPIO DE CAICÓ 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1187624" y="4725144"/>
            <a:ext cx="1080120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esquerda 6"/>
          <p:cNvSpPr/>
          <p:nvPr/>
        </p:nvSpPr>
        <p:spPr>
          <a:xfrm rot="10800000">
            <a:off x="3131840" y="1982626"/>
            <a:ext cx="1128642" cy="50405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esquerda 7"/>
          <p:cNvSpPr/>
          <p:nvPr/>
        </p:nvSpPr>
        <p:spPr>
          <a:xfrm rot="5400000">
            <a:off x="3596183" y="5261495"/>
            <a:ext cx="655490" cy="43204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8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906762" cy="228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51520" y="373306"/>
            <a:ext cx="864096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DO IMPACTO DO NOVO FINANCIAMENTO DA ATENÇÃO PRIMÁRIA A SAÚDE PARA O MUNICÍPIO DE CAICÓ 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eta para a direita 9"/>
          <p:cNvSpPr/>
          <p:nvPr/>
        </p:nvSpPr>
        <p:spPr>
          <a:xfrm rot="16200000">
            <a:off x="7492406" y="3882592"/>
            <a:ext cx="1656184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65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51520" y="373306"/>
            <a:ext cx="864096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DO IMPACTO DO NOVO FINANCIAMENTO DA ATENÇÃO PRIMÁRIA A SAÚDE PARA O MUNICÍPIO DE CAICÓ 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99" y="1998189"/>
            <a:ext cx="8784976" cy="275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ta para cima 2"/>
          <p:cNvSpPr/>
          <p:nvPr/>
        </p:nvSpPr>
        <p:spPr>
          <a:xfrm>
            <a:off x="7164288" y="3717032"/>
            <a:ext cx="648072" cy="129614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47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95536" y="260648"/>
            <a:ext cx="842493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DAS PROBLEMÁTICAS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22082"/>
            <a:ext cx="856257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ta para a direita 3"/>
          <p:cNvSpPr/>
          <p:nvPr/>
        </p:nvSpPr>
        <p:spPr>
          <a:xfrm>
            <a:off x="3131840" y="4365104"/>
            <a:ext cx="1224136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364088" y="2132856"/>
            <a:ext cx="3314414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POPULAÇÃO DE CAICÓ: 67.952 HABITANTES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ferente de 6"/>
          <p:cNvSpPr/>
          <p:nvPr/>
        </p:nvSpPr>
        <p:spPr>
          <a:xfrm>
            <a:off x="3654920" y="3356992"/>
            <a:ext cx="2016224" cy="864096"/>
          </a:xfrm>
          <a:prstGeom prst="mathNot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23528" y="1022082"/>
            <a:ext cx="8496944" cy="45671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6.644 PESSOAS RESIDENTES NO MUNICÍPIO SEM VINCULAÇÃO:</a:t>
            </a:r>
          </a:p>
          <a:p>
            <a:pPr algn="ctr"/>
            <a:r>
              <a:rPr lang="pt-B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t-BR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Microáreas</a:t>
            </a:r>
            <a:r>
              <a:rPr lang="pt-B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 Agente Comunitário de Saúde – MICROÁREAS DESCOBERTAS.</a:t>
            </a:r>
          </a:p>
          <a:p>
            <a:pPr algn="ctr"/>
            <a:endParaRPr lang="pt-BR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pt-B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 que não estavam vinculadas a nenhuma Equipe de ESF.</a:t>
            </a:r>
          </a:p>
          <a:p>
            <a:pPr algn="ctr"/>
            <a:endParaRPr lang="pt-BR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MUNICÍPIO COM 100% DE COBERTURA DE ESF E ACS.</a:t>
            </a:r>
            <a:endParaRPr lang="pt-BR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2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95536" y="260648"/>
            <a:ext cx="842493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 PLANEJADA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3668247" cy="366824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427984" y="1124744"/>
            <a:ext cx="4392488" cy="46166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REMAPEAMENTO DO MUNICÍPIO DE CAICÓ</a:t>
            </a:r>
          </a:p>
          <a:p>
            <a:pPr algn="ctr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Redefinição de área de abrangência por equipe de ESF: Divisão por Bairros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Priorização do Acesso do Usuário.</a:t>
            </a:r>
          </a:p>
          <a:p>
            <a:pPr marL="285750" indent="-285750" algn="ctr">
              <a:buFontTx/>
              <a:buChar char="-"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Redimensionamento de ACS por equipe, com transferências de agentes de equipes com potencial de perda de ACS para equipes com potencial de ganho;</a:t>
            </a:r>
          </a:p>
          <a:p>
            <a:pPr marL="285750" indent="-285750" algn="ctr">
              <a:buFontTx/>
              <a:buChar char="-"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Redefinições de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Microáreas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46" y="6021288"/>
            <a:ext cx="1762150" cy="76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5536" y="260648"/>
            <a:ext cx="842493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DAS PROBLEMÁTICAS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83568" y="1209526"/>
            <a:ext cx="7704856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 DE QUE FINANCIAMENTO É ASSUNTO DE GESTÃO E NÃO ENVOLVE OS PROFISSIONAIS DE SAÚDE;</a:t>
            </a:r>
          </a:p>
          <a:p>
            <a:pPr algn="ctr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72805" y="3939947"/>
            <a:ext cx="770485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SENSIBILIZAÇÃO DOS PROFISSIONAIS DE SAÚDE QUANTO A RELAÇÃO FORTALECIDA PELO PREVINE BRASIL ENTRE EXECUÇÃO DE PROCESSOS DE TRABALHO E FINANCIAMENTO DA ATENÇÃO PRIMÁRIA A SAÚDE. 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83568" y="2420888"/>
            <a:ext cx="7704856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DESCONHECIMENTO POR PARTE DA MAIORIA DOS PROFISSIONAIS DE SAÚDE DE COMO ESTAVA ORGANIZADO O FINANCIAMENTO FEDERAL PARA OS MUNICÍPIOS E DE COMO PASSARÁ A FICAR COM O PREVINE BRASIL;</a:t>
            </a:r>
          </a:p>
        </p:txBody>
      </p:sp>
    </p:spTree>
    <p:extLst>
      <p:ext uri="{BB962C8B-B14F-4D97-AF65-F5344CB8AC3E}">
        <p14:creationId xmlns:p14="http://schemas.microsoft.com/office/powerpoint/2010/main" val="281700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1217</Words>
  <Application>Microsoft Office PowerPoint</Application>
  <PresentationFormat>Apresentação na tela (4:3)</PresentationFormat>
  <Paragraphs>127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FÓRUM NACIONAL DE GESTÃO DA ATENÇÃO PRIMÁRIA À SAÚDE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Isaac</dc:creator>
  <cp:lastModifiedBy>Celiza Garcia</cp:lastModifiedBy>
  <cp:revision>34</cp:revision>
  <dcterms:created xsi:type="dcterms:W3CDTF">2020-03-11T12:46:14Z</dcterms:created>
  <dcterms:modified xsi:type="dcterms:W3CDTF">2020-03-12T10:37:51Z</dcterms:modified>
</cp:coreProperties>
</file>