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3" r:id="rId5"/>
    <p:sldId id="262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63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0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35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8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5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38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57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4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BAAE-C7C4-4F68-9B58-0F47F1004590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DEFB-0ACA-4282-8E03-0A61622515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s.saude.gov.b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hyperlink" Target="http://aps.saude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saude-de-a-z/coronaviru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gestorab.saude.gov.br/paginas/login.x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788" y="1070604"/>
            <a:ext cx="297898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71267" y="828135"/>
            <a:ext cx="3105509" cy="38646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Angulado 7"/>
          <p:cNvCxnSpPr>
            <a:stCxn id="6" idx="4"/>
            <a:endCxn id="11" idx="0"/>
          </p:cNvCxnSpPr>
          <p:nvPr/>
        </p:nvCxnSpPr>
        <p:spPr>
          <a:xfrm rot="5400000" flipH="1" flipV="1">
            <a:off x="5091608" y="716574"/>
            <a:ext cx="2904496" cy="5306688"/>
          </a:xfrm>
          <a:prstGeom prst="bentConnector5">
            <a:avLst>
              <a:gd name="adj1" fmla="val -7871"/>
              <a:gd name="adj2" fmla="val 33094"/>
              <a:gd name="adj3" fmla="val 10787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178617" y="1917670"/>
            <a:ext cx="4037165" cy="38991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80543" y="1954244"/>
            <a:ext cx="343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aps.saude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.gov.br</a:t>
            </a: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egestorab.saude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.gov.br</a:t>
            </a: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nucom.saps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@saude.gov.br</a:t>
            </a: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saude.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gov.br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minsaude</a:t>
            </a:r>
            <a:endParaRPr lang="pt-BR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minsaude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108057" y="1820355"/>
            <a:ext cx="184031" cy="1840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666225" y="4373592"/>
            <a:ext cx="448574" cy="44857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2613807" y="2040688"/>
            <a:ext cx="7970805" cy="390146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98583" y="1905666"/>
            <a:ext cx="455861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941724"/>
            <a:ext cx="7978018" cy="5000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322720" y="526593"/>
            <a:ext cx="4552977" cy="179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aps.saude</a:t>
            </a:r>
            <a:r>
              <a:rPr lang="pt-BR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.gov.br</a:t>
            </a:r>
            <a:endParaRPr lang="pt-BR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44996" y="2490482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98583" y="1905666"/>
            <a:ext cx="455861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941724"/>
            <a:ext cx="7978018" cy="5000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737003" y="716922"/>
            <a:ext cx="7735466" cy="179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APS</a:t>
            </a:r>
          </a:p>
          <a:p>
            <a:pPr algn="ctr"/>
            <a:r>
              <a:rPr lang="pt-BR" sz="25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aps.saude</a:t>
            </a:r>
            <a:r>
              <a:rPr lang="pt-BR" sz="25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.gov.br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44996" y="2490482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34843" y="2725429"/>
            <a:ext cx="30767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</a:t>
            </a:r>
          </a:p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suários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inscritos: </a:t>
            </a:r>
            <a:endParaRPr lang="pt-B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134362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737893" y="2722027"/>
            <a:ext cx="25277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de </a:t>
            </a:r>
            <a:endParaRPr lang="pt-B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1/1/2019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8/3/2020: 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1.929.056</a:t>
            </a:r>
            <a:endParaRPr lang="pt-B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78661" y="4481041"/>
            <a:ext cx="264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mais visitadas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88253" y="4952450"/>
            <a:ext cx="701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Brasil Sorridente |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e-SUS |  </a:t>
            </a: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Biblioteca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666" y="2863971"/>
            <a:ext cx="937177" cy="100208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183" y="2967986"/>
            <a:ext cx="923314" cy="58813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72957">
            <a:off x="7837277" y="4370321"/>
            <a:ext cx="605660" cy="5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rtalarquivos2.saude.gov.br/images/jpg/2020/fevereiro/28/MS-Corona-Header-Facebook-820x312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7" y="2567201"/>
            <a:ext cx="7978018" cy="33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98583" y="1905666"/>
            <a:ext cx="455861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941724"/>
            <a:ext cx="7978018" cy="5000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613807" y="855685"/>
            <a:ext cx="7970806" cy="179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+mn-lt"/>
                <a:hlinkClick r:id="rId3"/>
              </a:rPr>
              <a:t>saude.gov.br/</a:t>
            </a:r>
            <a:r>
              <a:rPr lang="pt-BR" b="1" dirty="0" err="1" smtClean="0">
                <a:latin typeface="+mn-lt"/>
                <a:hlinkClick r:id="rId3"/>
              </a:rPr>
              <a:t>coronavirus</a:t>
            </a:r>
            <a:endParaRPr lang="pt-BR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44996" y="2490482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33" y="2234210"/>
            <a:ext cx="7978018" cy="3700496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367144" y="758777"/>
            <a:ext cx="4471344" cy="150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egestorab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.gov.br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98583" y="1905666"/>
            <a:ext cx="455861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941724"/>
            <a:ext cx="7978018" cy="5000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44996" y="2490482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08005" y="1996244"/>
            <a:ext cx="637016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1122880"/>
            <a:ext cx="7978018" cy="45964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44996" y="2671637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761121" y="1200702"/>
            <a:ext cx="6366293" cy="3495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Cadastre-se</a:t>
            </a:r>
          </a:p>
          <a:p>
            <a:pPr>
              <a:lnSpc>
                <a:spcPct val="120000"/>
              </a:lnSpc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fique por dentro dos informes diários da SAPS</a:t>
            </a:r>
            <a:endParaRPr lang="pt-BR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16181" y="4627606"/>
            <a:ext cx="7004649" cy="119907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853272" y="4884570"/>
            <a:ext cx="873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bit.ly/</a:t>
            </a:r>
            <a:r>
              <a:rPr lang="pt-BR" sz="36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eGestorCadastro</a:t>
            </a:r>
            <a:endParaRPr lang="pt-BR" sz="3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92" y="4409231"/>
            <a:ext cx="1946137" cy="15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37072" y="509888"/>
            <a:ext cx="1279584" cy="8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b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SAPS</a:t>
            </a:r>
            <a:endParaRPr lang="pt-BR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0551" y="267419"/>
            <a:ext cx="1406105" cy="17498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613140" y="1906438"/>
            <a:ext cx="189781" cy="18978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stCxn id="6" idx="4"/>
            <a:endCxn id="9" idx="2"/>
          </p:cNvCxnSpPr>
          <p:nvPr/>
        </p:nvCxnSpPr>
        <p:spPr>
          <a:xfrm rot="16200000" flipH="1">
            <a:off x="1808005" y="1996244"/>
            <a:ext cx="637016" cy="836965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613807" y="1122880"/>
            <a:ext cx="7978018" cy="45964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44996" y="2671637"/>
            <a:ext cx="123195" cy="1231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28136" r="8740" b="23148"/>
          <a:stretch/>
        </p:blipFill>
        <p:spPr>
          <a:xfrm>
            <a:off x="5099649" y="6150636"/>
            <a:ext cx="1992702" cy="5434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2" y="94890"/>
            <a:ext cx="2348420" cy="6383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18" y="1206137"/>
            <a:ext cx="3611793" cy="3611793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116181" y="4627606"/>
            <a:ext cx="7004649" cy="119907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233539" y="4688533"/>
            <a:ext cx="8738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o </a:t>
            </a:r>
            <a:r>
              <a:rPr lang="pt-BR" sz="32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pt-BR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 arquivo</a:t>
            </a:r>
            <a:r>
              <a:rPr lang="pt-BR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os canais oficias </a:t>
            </a:r>
            <a:r>
              <a:rPr lang="pt-BR" sz="3200" i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SAPS</a:t>
            </a:r>
            <a:endParaRPr lang="pt-BR" sz="32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104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POR DENTRO DA SAPS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DENTRO DA SAPS</dc:title>
  <dc:creator>Fernanda Alexsander Pereira</dc:creator>
  <cp:lastModifiedBy>Fernanda Alexsander Pereira</cp:lastModifiedBy>
  <cp:revision>20</cp:revision>
  <dcterms:created xsi:type="dcterms:W3CDTF">2020-03-04T13:25:10Z</dcterms:created>
  <dcterms:modified xsi:type="dcterms:W3CDTF">2020-03-10T18:34:04Z</dcterms:modified>
</cp:coreProperties>
</file>